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442032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442032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b442032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b442032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b4420322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b4420322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b442032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b442032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4420322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4420322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b4420322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b4420322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b4420322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b4420322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4420322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4420322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4420322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b4420322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78250" y="1956150"/>
            <a:ext cx="1987500" cy="123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707100" y="2229150"/>
            <a:ext cx="1729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DNN</a:t>
            </a:r>
            <a:endParaRPr sz="3600"/>
          </a:p>
        </p:txBody>
      </p:sp>
      <p:cxnSp>
        <p:nvCxnSpPr>
          <p:cNvPr id="56" name="Google Shape;56;p13"/>
          <p:cNvCxnSpPr/>
          <p:nvPr/>
        </p:nvCxnSpPr>
        <p:spPr>
          <a:xfrm rot="10800000">
            <a:off x="2274225" y="1228475"/>
            <a:ext cx="1378500" cy="7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" name="Google Shape;57;p13"/>
          <p:cNvCxnSpPr/>
          <p:nvPr/>
        </p:nvCxnSpPr>
        <p:spPr>
          <a:xfrm rot="10800000">
            <a:off x="2134200" y="2518650"/>
            <a:ext cx="1436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" y="70778"/>
            <a:ext cx="2152700" cy="14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00" y="1612919"/>
            <a:ext cx="1436400" cy="1917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3"/>
          <p:cNvCxnSpPr/>
          <p:nvPr/>
        </p:nvCxnSpPr>
        <p:spPr>
          <a:xfrm flipH="1">
            <a:off x="2346575" y="3187350"/>
            <a:ext cx="1314300" cy="7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625" y="3636300"/>
            <a:ext cx="1507199" cy="1507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3"/>
          <p:cNvCxnSpPr/>
          <p:nvPr/>
        </p:nvCxnSpPr>
        <p:spPr>
          <a:xfrm flipH="1" rot="10800000">
            <a:off x="5494950" y="1071575"/>
            <a:ext cx="1343400" cy="9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8350" y="180401"/>
            <a:ext cx="2152700" cy="1432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3"/>
          <p:cNvCxnSpPr/>
          <p:nvPr/>
        </p:nvCxnSpPr>
        <p:spPr>
          <a:xfrm flipH="1" rot="10800000">
            <a:off x="5565750" y="2559000"/>
            <a:ext cx="12720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8350" y="1961336"/>
            <a:ext cx="2152700" cy="1220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3"/>
          <p:cNvCxnSpPr/>
          <p:nvPr/>
        </p:nvCxnSpPr>
        <p:spPr>
          <a:xfrm>
            <a:off x="5436900" y="3182150"/>
            <a:ext cx="1200600" cy="10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" name="Google Shape;6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7500" y="3486962"/>
            <a:ext cx="1656538" cy="165653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766450" y="571488"/>
            <a:ext cx="3611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ko"/>
              <a:t>What I cannot create, I do not understand</a:t>
            </a:r>
            <a:r>
              <a:rPr lang="ko"/>
              <a:t> -Richard Feynman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1295400"/>
            <a:ext cx="51625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847725"/>
            <a:ext cx="71532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13" y="161925"/>
            <a:ext cx="703897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304800"/>
            <a:ext cx="870585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3" y="304800"/>
            <a:ext cx="871537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88" y="152400"/>
            <a:ext cx="86192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50" y="152400"/>
            <a:ext cx="86373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63" y="152400"/>
            <a:ext cx="86806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852488"/>
            <a:ext cx="56578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